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1" r:id="rId9"/>
    <p:sldId id="282" r:id="rId10"/>
    <p:sldId id="280" r:id="rId11"/>
    <p:sldId id="283" r:id="rId12"/>
    <p:sldId id="284" r:id="rId13"/>
    <p:sldId id="285" r:id="rId14"/>
    <p:sldId id="273" r:id="rId15"/>
    <p:sldId id="275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 varScale="1">
        <p:scale>
          <a:sx n="94" d="100"/>
          <a:sy n="94" d="100"/>
        </p:scale>
        <p:origin x="17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90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0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25144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6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131840" y="292102"/>
            <a:ext cx="5832648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3203848" y="1556792"/>
            <a:ext cx="55446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2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0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9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8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333" y="4742508"/>
            <a:ext cx="7848872" cy="1872208"/>
          </a:xfrm>
        </p:spPr>
        <p:txBody>
          <a:bodyPr>
            <a:noAutofit/>
          </a:bodyPr>
          <a:lstStyle/>
          <a:p>
            <a:pPr algn="ctr"/>
            <a:r>
              <a:rPr lang="ru-RU" smtClean="0">
                <a:solidFill>
                  <a:srgbClr val="C00000"/>
                </a:solidFill>
                <a:effectLst/>
              </a:rPr>
              <a:t>Воспитание </a:t>
            </a:r>
            <a:r>
              <a:rPr lang="ru-RU" dirty="0">
                <a:solidFill>
                  <a:srgbClr val="C00000"/>
                </a:solidFill>
                <a:effectLst/>
              </a:rPr>
              <a:t>в советской школе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r="1486"/>
          <a:stretch/>
        </p:blipFill>
        <p:spPr bwMode="auto">
          <a:xfrm>
            <a:off x="914401" y="573374"/>
            <a:ext cx="747743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253" y="3501008"/>
            <a:ext cx="4583707" cy="307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44" y="196104"/>
            <a:ext cx="3672408" cy="29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99" y="143164"/>
            <a:ext cx="4036757" cy="30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8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2276872"/>
            <a:ext cx="293761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043560" cy="3213596"/>
          </a:xfrm>
        </p:spPr>
      </p:pic>
    </p:spTree>
    <p:extLst>
      <p:ext uri="{BB962C8B-B14F-4D97-AF65-F5344CB8AC3E}">
        <p14:creationId xmlns:p14="http://schemas.microsoft.com/office/powerpoint/2010/main" val="3872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3681"/>
            <a:ext cx="3211554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53" y="2600800"/>
            <a:ext cx="2837538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Пионерские плака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04" y="188640"/>
            <a:ext cx="2848005" cy="42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7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Советские пионерские плакаты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096344" cy="613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5276" r="5217" b="5025"/>
          <a:stretch/>
        </p:blipFill>
        <p:spPr>
          <a:xfrm>
            <a:off x="233607" y="548680"/>
            <a:ext cx="4676286" cy="61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thepresentation.ru/img/tmb/1/69705/4dacbfaf3272b76044d606bce6add3a8-800x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3" t="2222" r="13346" b="2054"/>
          <a:stretch/>
        </p:blipFill>
        <p:spPr bwMode="auto">
          <a:xfrm>
            <a:off x="251520" y="258379"/>
            <a:ext cx="2592289" cy="310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10.fotocdn.net/s129/75ef02692c8e25d1/public_pin_l/29191028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102"/>
            <a:ext cx="4811766" cy="30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88844"/>
            <a:ext cx="4791951" cy="325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906479" cy="402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 Дети — наше будущее. Всё лучшее надо отдать им : [плакат] 1920. Иван Васильевич Симак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/>
          <a:stretch/>
        </p:blipFill>
        <p:spPr bwMode="auto">
          <a:xfrm>
            <a:off x="4067944" y="3573016"/>
            <a:ext cx="4819650" cy="308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C00000"/>
                </a:solidFill>
              </a:rPr>
              <a:t>Задачи воспитания детей в советской школе: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27584" y="1340768"/>
            <a:ext cx="8064896" cy="5112568"/>
          </a:xfrm>
        </p:spPr>
        <p:txBody>
          <a:bodyPr>
            <a:normAutofit/>
          </a:bodyPr>
          <a:lstStyle/>
          <a:p>
            <a:pPr lvl="0"/>
            <a:r>
              <a:rPr lang="ru-RU" sz="3200" dirty="0" smtClean="0">
                <a:solidFill>
                  <a:srgbClr val="C00000"/>
                </a:solidFill>
              </a:rPr>
              <a:t>Воспитание </a:t>
            </a:r>
            <a:r>
              <a:rPr lang="ru-RU" sz="3200" dirty="0">
                <a:solidFill>
                  <a:srgbClr val="C00000"/>
                </a:solidFill>
              </a:rPr>
              <a:t>сознательности и активности, твёрдой гражданской позиции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</a:rPr>
              <a:t>Воспитание чувства коллективизма и ответственности перед коллективом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</a:rPr>
              <a:t>Воспитание культуры поведения и прилежания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</a:rPr>
              <a:t>Воспитание нравственных и моральных качеств личности, коммунистической нравственности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52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16416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1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ДЛя презентации\50c2f2aa3387c79d06520586aff038c4-800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2112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6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4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\Desktop\ДЛя презентации\4426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573016"/>
            <a:ext cx="4246240" cy="30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076056" cy="317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1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42" y="332656"/>
            <a:ext cx="525671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524125"/>
            <a:ext cx="2927350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3" y="2636912"/>
            <a:ext cx="3002386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apik.pro/uploads/posts/2022-02/1646002174_28-papik-pro-p-plakati-sssr-shkolnie-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321175" cy="33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5302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8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acer\Desktop\ДЛя презентации\d420c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7" y="228227"/>
            <a:ext cx="4434315" cy="28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5"/>
          <a:stretch/>
        </p:blipFill>
        <p:spPr bwMode="auto">
          <a:xfrm>
            <a:off x="4860032" y="228227"/>
            <a:ext cx="4104456" cy="664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299547" cy="322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69b834dc27dd9b298e79b69cf45d7afeeb429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2267</TotalTime>
  <Words>55</Words>
  <Application>Microsoft Office PowerPoint</Application>
  <PresentationFormat>Экран (4:3)</PresentationFormat>
  <Paragraphs>10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Воспитание в советской школе</vt:lpstr>
      <vt:lpstr>Задачи воспитания детей в советской школе: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34Рисованные оcенние листья</dc:title>
  <dc:creator>obstinate</dc:creator>
  <dc:description>Шаблон презентации с сайта https://presentation-creation.ru/</dc:description>
  <cp:lastModifiedBy>Виктория</cp:lastModifiedBy>
  <cp:revision>827</cp:revision>
  <dcterms:created xsi:type="dcterms:W3CDTF">2018-02-25T09:09:03Z</dcterms:created>
  <dcterms:modified xsi:type="dcterms:W3CDTF">2026-03-11T07:37:18Z</dcterms:modified>
</cp:coreProperties>
</file>